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63" r:id="rId4"/>
    <p:sldId id="257" r:id="rId5"/>
    <p:sldId id="258" r:id="rId6"/>
    <p:sldId id="266" r:id="rId7"/>
    <p:sldId id="259" r:id="rId8"/>
    <p:sldId id="260" r:id="rId9"/>
    <p:sldId id="261" r:id="rId10"/>
    <p:sldId id="262"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5" autoAdjust="0"/>
    <p:restoredTop sz="94660"/>
  </p:normalViewPr>
  <p:slideViewPr>
    <p:cSldViewPr snapToGrid="0">
      <p:cViewPr varScale="1">
        <p:scale>
          <a:sx n="65" d="100"/>
          <a:sy n="65" d="100"/>
        </p:scale>
        <p:origin x="224" y="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v-SE" smtClean="0"/>
              <a:t>Klicka här för att ändra format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B61BEF0D-F0BB-DE4B-95CE-6DB70DBA9567}" type="datetimeFigureOut">
              <a:rPr lang="en-US" dirty="0"/>
              <a:pPr/>
              <a:t>10/12/17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smtClean="0"/>
              <a:t>Klicka här för att ändra format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Klicka här för att ändra format på bakgrundstexten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B61BEF0D-F0BB-DE4B-95CE-6DB70DBA9567}" type="datetimeFigureOut">
              <a:rPr lang="en-US" dirty="0"/>
              <a:pPr/>
              <a:t>10/12/17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B61BEF0D-F0BB-DE4B-95CE-6DB70DBA9567}" type="datetimeFigureOut">
              <a:rPr lang="en-US" dirty="0"/>
              <a:pPr/>
              <a:t>10/12/17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smtClean="0"/>
              <a:t>Klicka här för att ändra 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B61BEF0D-F0BB-DE4B-95CE-6DB70DBA9567}" type="datetimeFigureOut">
              <a:rPr lang="en-US" dirty="0"/>
              <a:pPr/>
              <a:t>10/12/17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v-SE" smtClean="0"/>
              <a:t>Klicka här för att ändra 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B61BEF0D-F0BB-DE4B-95CE-6DB70DBA9567}" type="datetimeFigureOut">
              <a:rPr lang="en-US" dirty="0"/>
              <a:pPr/>
              <a:t>10/12/17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Vertical Text Placeholder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B61BEF0D-F0BB-DE4B-95CE-6DB70DBA9567}" type="datetimeFigureOut">
              <a:rPr lang="en-US" dirty="0"/>
              <a:pPr/>
              <a:t>10/12/17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Klicka här för att ändra format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v-SE" smtClean="0"/>
              <a:t>Klicka här för att ändra format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42A54C80-263E-416B-A8E0-580EDEADCBDC}" type="datetimeFigureOut">
              <a:rPr lang="en-US" dirty="0"/>
              <a:t>10/12/17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v-SE" smtClean="0"/>
              <a:t>Klicka här för att ändra format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dirty="0" smtClean="0"/>
              <a:t>Klicka på ikonen för att lägga till en bild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10/12/17</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v-SE" smtClean="0"/>
              <a:t>Klicka här för att ändra format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mo.se/Vald--krankningar/Du-har-ratt-att-behandlas-rattvist-3/Gymbesoke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vimeo.com/180020381" TargetMode="External"/><Relationship Id="rId3" Type="http://schemas.openxmlformats.org/officeDocument/2006/relationships/hyperlink" Target="NUL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mo.se/Vald--krankningar/Diskriminering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vimeo.com/166921505"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mo.se/Vald--krankningar/Du-har-ratt-att-behandlas-rattvist-3/Gympalektione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mo.se/Vald--krankningar/Du-har-ratt-att-behandlas-rattvist-3/Krogko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mo.se/Vald--krankningar/Du-har-ratt-att-behandlas-rattvist-3/Anstallningsintervju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mo.se/Vald--krankningar/Du-har-ratt-att-behandlas-rattvist-3/Skolavslutningen/"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mo.se/Vald--krankningar/Du-har-ratt-att-behandlas-rattvist-3/Heterosexuellas-ratt-i-samhalle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mo.se/Vald--krankningar/Du-har-ratt-att-behandlas-rattvist-3/Pa-mottagning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pPr algn="ctr"/>
            <a:r>
              <a:rPr lang="sv-SE" sz="4400" dirty="0" smtClean="0"/>
              <a:t>Filmer/material för likabehandlingsarbetet 17/18</a:t>
            </a:r>
            <a:endParaRPr lang="sv-SE" sz="4400" dirty="0"/>
          </a:p>
        </p:txBody>
      </p:sp>
      <p:sp>
        <p:nvSpPr>
          <p:cNvPr id="3" name="Underrubrik 2"/>
          <p:cNvSpPr>
            <a:spLocks noGrp="1"/>
          </p:cNvSpPr>
          <p:nvPr>
            <p:ph type="subTitle" idx="1"/>
          </p:nvPr>
        </p:nvSpPr>
        <p:spPr/>
        <p:txBody>
          <a:bodyPr>
            <a:normAutofit/>
          </a:bodyPr>
          <a:lstStyle/>
          <a:p>
            <a:pPr algn="ctr"/>
            <a:r>
              <a:rPr lang="sv-SE" sz="3600" dirty="0" smtClean="0"/>
              <a:t>Enhet </a:t>
            </a:r>
            <a:r>
              <a:rPr lang="sv-SE" sz="3600" smtClean="0"/>
              <a:t>2 och 5</a:t>
            </a:r>
            <a:endParaRPr lang="sv-SE" sz="3600" dirty="0"/>
          </a:p>
        </p:txBody>
      </p:sp>
    </p:spTree>
    <p:extLst>
      <p:ext uri="{BB962C8B-B14F-4D97-AF65-F5344CB8AC3E}">
        <p14:creationId xmlns:p14="http://schemas.microsoft.com/office/powerpoint/2010/main" val="4112870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Funktionsnedsättning </a:t>
            </a:r>
            <a:endParaRPr lang="sv-SE" dirty="0"/>
          </a:p>
        </p:txBody>
      </p:sp>
      <p:sp>
        <p:nvSpPr>
          <p:cNvPr id="3" name="Platshållare för innehåll 2"/>
          <p:cNvSpPr>
            <a:spLocks noGrp="1"/>
          </p:cNvSpPr>
          <p:nvPr>
            <p:ph idx="1"/>
          </p:nvPr>
        </p:nvSpPr>
        <p:spPr/>
        <p:txBody>
          <a:bodyPr/>
          <a:lstStyle/>
          <a:p>
            <a:r>
              <a:rPr lang="sv-SE" dirty="0">
                <a:hlinkClick r:id="rId2"/>
              </a:rPr>
              <a:t>http://www.umo.se/Vald--krankningar/Du-har-ratt-att-behandlas-rattvist-3/Gymbesoket</a:t>
            </a:r>
            <a:r>
              <a:rPr lang="sv-SE" dirty="0" smtClean="0">
                <a:hlinkClick r:id="rId2"/>
              </a:rPr>
              <a:t>/</a:t>
            </a:r>
            <a:endParaRPr lang="sv-SE" dirty="0" smtClean="0"/>
          </a:p>
          <a:p>
            <a:endParaRPr lang="sv-SE" dirty="0" smtClean="0"/>
          </a:p>
          <a:p>
            <a:r>
              <a:rPr lang="sv-SE" dirty="0" smtClean="0"/>
              <a:t>Förslag </a:t>
            </a:r>
            <a:r>
              <a:rPr lang="sv-SE" dirty="0"/>
              <a:t>på frågor till eleverna</a:t>
            </a:r>
            <a:r>
              <a:rPr lang="sv-SE" dirty="0" smtClean="0"/>
              <a:t>:</a:t>
            </a:r>
          </a:p>
          <a:p>
            <a:r>
              <a:rPr lang="sv-SE" dirty="0"/>
              <a:t>-Har ni sett/upplevt någon som blivit diskriminerad </a:t>
            </a:r>
            <a:r>
              <a:rPr lang="sv-SE" dirty="0" err="1"/>
              <a:t>pga</a:t>
            </a:r>
            <a:r>
              <a:rPr lang="sv-SE" dirty="0"/>
              <a:t> </a:t>
            </a:r>
            <a:r>
              <a:rPr lang="sv-SE" dirty="0" smtClean="0"/>
              <a:t>funktionsnedsättning?</a:t>
            </a:r>
          </a:p>
          <a:p>
            <a:r>
              <a:rPr lang="sv-SE" dirty="0" smtClean="0"/>
              <a:t> </a:t>
            </a:r>
            <a:r>
              <a:rPr lang="sv-SE" dirty="0"/>
              <a:t>-Förekommer diskriminering </a:t>
            </a:r>
            <a:r>
              <a:rPr lang="sv-SE" dirty="0" err="1"/>
              <a:t>pga</a:t>
            </a:r>
            <a:r>
              <a:rPr lang="sv-SE" dirty="0"/>
              <a:t> </a:t>
            </a:r>
            <a:r>
              <a:rPr lang="sv-SE" dirty="0" smtClean="0"/>
              <a:t>funktionsnedsättning </a:t>
            </a:r>
            <a:r>
              <a:rPr lang="sv-SE" dirty="0"/>
              <a:t>i klassen, skolan, samhället</a:t>
            </a:r>
            <a:r>
              <a:rPr lang="sv-SE" dirty="0" smtClean="0"/>
              <a:t>?</a:t>
            </a:r>
          </a:p>
          <a:p>
            <a:r>
              <a:rPr lang="sv-SE" dirty="0" smtClean="0"/>
              <a:t>-Är vår skola väl anpassad för personer med funktionsnedsättning?</a:t>
            </a:r>
          </a:p>
          <a:p>
            <a:r>
              <a:rPr lang="sv-SE" dirty="0" smtClean="0"/>
              <a:t>-Hur kan vi motverka diskriminering av personer med funktionsnedsättning? </a:t>
            </a:r>
            <a:endParaRPr lang="sv-SE" dirty="0"/>
          </a:p>
          <a:p>
            <a:endParaRPr lang="sv-SE" dirty="0"/>
          </a:p>
          <a:p>
            <a:endParaRPr lang="sv-SE" dirty="0"/>
          </a:p>
          <a:p>
            <a:endParaRPr lang="sv-SE" dirty="0"/>
          </a:p>
        </p:txBody>
      </p:sp>
    </p:spTree>
    <p:extLst>
      <p:ext uri="{BB962C8B-B14F-4D97-AF65-F5344CB8AC3E}">
        <p14:creationId xmlns:p14="http://schemas.microsoft.com/office/powerpoint/2010/main" val="1111065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Om ni önskar fördjupa i er HBTQ-frågan kan följande material användas.</a:t>
            </a:r>
            <a:endParaRPr lang="sv-SE" dirty="0"/>
          </a:p>
        </p:txBody>
      </p:sp>
      <p:sp>
        <p:nvSpPr>
          <p:cNvPr id="3" name="Platshållare för innehåll 2"/>
          <p:cNvSpPr>
            <a:spLocks noGrp="1"/>
          </p:cNvSpPr>
          <p:nvPr>
            <p:ph idx="1"/>
          </p:nvPr>
        </p:nvSpPr>
        <p:spPr/>
        <p:txBody>
          <a:bodyPr/>
          <a:lstStyle/>
          <a:p>
            <a:r>
              <a:rPr lang="sv-SE" u="sng" dirty="0">
                <a:hlinkClick r:id="rId2"/>
              </a:rPr>
              <a:t>https://vimeo.com/180020381</a:t>
            </a:r>
            <a:endParaRPr lang="sv-SE" dirty="0"/>
          </a:p>
          <a:p>
            <a:endParaRPr lang="sv-SE" dirty="0" smtClean="0"/>
          </a:p>
          <a:p>
            <a:r>
              <a:rPr lang="sv-SE" dirty="0" smtClean="0"/>
              <a:t>Filmen avser inte bara fokusera på HBTQ-frågan utan riktar sig främst mot sex och relationer. Filmen har ett lärarmaterial som riktar sig mot gymnasieelever. Filmen är även en del av RFSU material kärlek, sex och relationer. Så upplever ni materialet inspirerande finns det mer filmer. </a:t>
            </a:r>
          </a:p>
          <a:p>
            <a:endParaRPr lang="sv-SE" dirty="0"/>
          </a:p>
          <a:p>
            <a:r>
              <a:rPr lang="sv-SE" u="sng" dirty="0">
                <a:hlinkClick r:id="rId3" invalidUrl="http://www.rfsu.se/Bildbank/Dokument/Vill du pdf/Basketkillarna_Lararmaterial_Gymnasiet.pdf?epslanguage=sv"/>
              </a:rPr>
              <a:t>http://www.rfsu.se/Bildbank/Dokument/Vill%20du%20pdf/Basketkillarna_Lararmaterial_Gymnasiet.pdf?epslanguage=sv</a:t>
            </a:r>
            <a:endParaRPr lang="sv-SE" dirty="0"/>
          </a:p>
          <a:p>
            <a:endParaRPr lang="sv-SE" dirty="0"/>
          </a:p>
        </p:txBody>
      </p:sp>
    </p:spTree>
    <p:extLst>
      <p:ext uri="{BB962C8B-B14F-4D97-AF65-F5344CB8AC3E}">
        <p14:creationId xmlns:p14="http://schemas.microsoft.com/office/powerpoint/2010/main" val="368091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Vad är diskriminering? </a:t>
            </a:r>
            <a:endParaRPr lang="sv-SE" dirty="0"/>
          </a:p>
        </p:txBody>
      </p:sp>
      <p:sp>
        <p:nvSpPr>
          <p:cNvPr id="3" name="Platshållare för innehåll 2"/>
          <p:cNvSpPr>
            <a:spLocks noGrp="1"/>
          </p:cNvSpPr>
          <p:nvPr>
            <p:ph idx="1"/>
          </p:nvPr>
        </p:nvSpPr>
        <p:spPr/>
        <p:txBody>
          <a:bodyPr/>
          <a:lstStyle/>
          <a:p>
            <a:r>
              <a:rPr lang="sv-SE" dirty="0">
                <a:hlinkClick r:id="rId2"/>
              </a:rPr>
              <a:t>http://www.umo.se/Vald--krankningar/Diskriminering1</a:t>
            </a:r>
            <a:r>
              <a:rPr lang="sv-SE" dirty="0" smtClean="0">
                <a:hlinkClick r:id="rId2"/>
              </a:rPr>
              <a:t>/</a:t>
            </a:r>
            <a:endParaRPr lang="sv-SE" dirty="0" smtClean="0"/>
          </a:p>
          <a:p>
            <a:endParaRPr lang="sv-SE" dirty="0"/>
          </a:p>
          <a:p>
            <a:r>
              <a:rPr lang="sv-SE" dirty="0" smtClean="0"/>
              <a:t>-Se filmen och läs och diskutera texten. </a:t>
            </a:r>
            <a:endParaRPr lang="sv-SE" dirty="0"/>
          </a:p>
        </p:txBody>
      </p:sp>
    </p:spTree>
    <p:extLst>
      <p:ext uri="{BB962C8B-B14F-4D97-AF65-F5344CB8AC3E}">
        <p14:creationId xmlns:p14="http://schemas.microsoft.com/office/powerpoint/2010/main" val="284459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Kränkning!</a:t>
            </a:r>
            <a:endParaRPr lang="sv-SE" dirty="0"/>
          </a:p>
        </p:txBody>
      </p:sp>
      <p:sp>
        <p:nvSpPr>
          <p:cNvPr id="3" name="Platshållare för innehåll 2"/>
          <p:cNvSpPr>
            <a:spLocks noGrp="1"/>
          </p:cNvSpPr>
          <p:nvPr>
            <p:ph idx="1"/>
          </p:nvPr>
        </p:nvSpPr>
        <p:spPr/>
        <p:txBody>
          <a:bodyPr/>
          <a:lstStyle/>
          <a:p>
            <a:r>
              <a:rPr lang="sv-SE" u="sng" dirty="0">
                <a:hlinkClick r:id="rId2"/>
              </a:rPr>
              <a:t>https://</a:t>
            </a:r>
            <a:r>
              <a:rPr lang="sv-SE" u="sng" dirty="0" smtClean="0">
                <a:hlinkClick r:id="rId2"/>
              </a:rPr>
              <a:t>vimeo.com/166921505</a:t>
            </a:r>
            <a:endParaRPr lang="sv-SE" u="sng" dirty="0" smtClean="0"/>
          </a:p>
          <a:p>
            <a:r>
              <a:rPr lang="sv-SE" u="sng" dirty="0" smtClean="0"/>
              <a:t>Frågor till klassen:</a:t>
            </a:r>
          </a:p>
          <a:p>
            <a:r>
              <a:rPr lang="sv-SE" dirty="0" smtClean="0"/>
              <a:t>-Vad tänker ni efter att ha sett filmen?</a:t>
            </a:r>
          </a:p>
          <a:p>
            <a:r>
              <a:rPr lang="sv-SE" dirty="0" smtClean="0"/>
              <a:t>-Hur tror ni killen kände sig i slutet av filmen?</a:t>
            </a:r>
          </a:p>
          <a:p>
            <a:r>
              <a:rPr lang="sv-SE" dirty="0" smtClean="0"/>
              <a:t>-Hur tror ni tjejerna kände sig efteråt?</a:t>
            </a:r>
          </a:p>
          <a:p>
            <a:r>
              <a:rPr lang="sv-SE" dirty="0" smtClean="0"/>
              <a:t>-Varför tror ni att tjejerna gör så här mot killen?</a:t>
            </a:r>
          </a:p>
          <a:p>
            <a:r>
              <a:rPr lang="sv-SE" dirty="0" smtClean="0"/>
              <a:t>-Varför tror ni att killen inte säger nej?</a:t>
            </a:r>
          </a:p>
          <a:p>
            <a:r>
              <a:rPr lang="sv-SE" dirty="0" smtClean="0"/>
              <a:t>-Hur kan vi/ni motverka att liknande kränkningssituationer inte uppstår på nätet och i klassen/ på skolan? </a:t>
            </a:r>
          </a:p>
          <a:p>
            <a:endParaRPr lang="sv-SE" u="sng" dirty="0" smtClean="0"/>
          </a:p>
          <a:p>
            <a:endParaRPr lang="sv-SE" dirty="0"/>
          </a:p>
          <a:p>
            <a:endParaRPr lang="sv-SE" dirty="0"/>
          </a:p>
        </p:txBody>
      </p:sp>
    </p:spTree>
    <p:extLst>
      <p:ext uri="{BB962C8B-B14F-4D97-AF65-F5344CB8AC3E}">
        <p14:creationId xmlns:p14="http://schemas.microsoft.com/office/powerpoint/2010/main" val="3388056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algn="ctr"/>
            <a:r>
              <a:rPr lang="sv-SE" sz="6600" dirty="0" smtClean="0"/>
              <a:t>Kön</a:t>
            </a:r>
            <a:endParaRPr lang="sv-SE" sz="6600" dirty="0"/>
          </a:p>
        </p:txBody>
      </p:sp>
      <p:sp>
        <p:nvSpPr>
          <p:cNvPr id="3" name="Platshållare för innehåll 2"/>
          <p:cNvSpPr>
            <a:spLocks noGrp="1"/>
          </p:cNvSpPr>
          <p:nvPr>
            <p:ph idx="1"/>
          </p:nvPr>
        </p:nvSpPr>
        <p:spPr/>
        <p:txBody>
          <a:bodyPr/>
          <a:lstStyle/>
          <a:p>
            <a:r>
              <a:rPr lang="sv-SE" dirty="0">
                <a:hlinkClick r:id="rId2"/>
              </a:rPr>
              <a:t>http://www.umo.se/Vald--krankningar/Du-har-ratt-att-behandlas-rattvist-3/Gympalektionen</a:t>
            </a:r>
            <a:r>
              <a:rPr lang="sv-SE" dirty="0" smtClean="0">
                <a:hlinkClick r:id="rId2"/>
              </a:rPr>
              <a:t>/</a:t>
            </a:r>
            <a:endParaRPr lang="sv-SE" dirty="0" smtClean="0"/>
          </a:p>
          <a:p>
            <a:endParaRPr lang="sv-SE" dirty="0"/>
          </a:p>
          <a:p>
            <a:pPr marL="0" indent="0">
              <a:buNone/>
            </a:pPr>
            <a:r>
              <a:rPr lang="sv-SE" dirty="0" smtClean="0"/>
              <a:t>Förslag på frågor till eleverna:</a:t>
            </a:r>
          </a:p>
          <a:p>
            <a:pPr marL="0" indent="0">
              <a:buNone/>
            </a:pPr>
            <a:r>
              <a:rPr lang="sv-SE" dirty="0" smtClean="0"/>
              <a:t>-Känner ni igen attityden i filmen?</a:t>
            </a:r>
          </a:p>
          <a:p>
            <a:pPr marL="0" indent="0">
              <a:buNone/>
            </a:pPr>
            <a:r>
              <a:rPr lang="sv-SE" dirty="0" smtClean="0"/>
              <a:t>-Hur tror ni att den utsatta könsgruppen (killarna) känner sig i filmen?</a:t>
            </a:r>
          </a:p>
          <a:p>
            <a:pPr marL="0" indent="0">
              <a:buNone/>
            </a:pPr>
            <a:r>
              <a:rPr lang="sv-SE" dirty="0" smtClean="0"/>
              <a:t>-Förekommer detta i er klass (var, när, hur)?</a:t>
            </a:r>
          </a:p>
          <a:p>
            <a:pPr marL="0" indent="0">
              <a:buNone/>
            </a:pPr>
            <a:r>
              <a:rPr lang="sv-SE" dirty="0" smtClean="0"/>
              <a:t>-Är ni medvetna om att detta är könsdiskriminering?</a:t>
            </a:r>
          </a:p>
          <a:p>
            <a:pPr marL="0" indent="0">
              <a:buNone/>
            </a:pPr>
            <a:r>
              <a:rPr lang="sv-SE" dirty="0" smtClean="0"/>
              <a:t>-Hur kan vi motverka könsdiskriminering (klassen, skolan, samhället)?</a:t>
            </a:r>
            <a:endParaRPr lang="sv-SE" dirty="0"/>
          </a:p>
        </p:txBody>
      </p:sp>
    </p:spTree>
    <p:extLst>
      <p:ext uri="{BB962C8B-B14F-4D97-AF65-F5344CB8AC3E}">
        <p14:creationId xmlns:p14="http://schemas.microsoft.com/office/powerpoint/2010/main" val="3673459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Etnisk tillhörighet</a:t>
            </a:r>
            <a:endParaRPr lang="sv-SE" dirty="0"/>
          </a:p>
        </p:txBody>
      </p:sp>
      <p:sp>
        <p:nvSpPr>
          <p:cNvPr id="3" name="Platshållare för innehåll 2"/>
          <p:cNvSpPr>
            <a:spLocks noGrp="1"/>
          </p:cNvSpPr>
          <p:nvPr>
            <p:ph idx="1"/>
          </p:nvPr>
        </p:nvSpPr>
        <p:spPr/>
        <p:txBody>
          <a:bodyPr/>
          <a:lstStyle/>
          <a:p>
            <a:r>
              <a:rPr lang="sv-SE" dirty="0">
                <a:hlinkClick r:id="rId2"/>
              </a:rPr>
              <a:t>http://www.umo.se/Vald--krankningar/Du-har-ratt-att-behandlas-rattvist-3/Krogkon</a:t>
            </a:r>
            <a:r>
              <a:rPr lang="sv-SE" dirty="0" smtClean="0">
                <a:hlinkClick r:id="rId2"/>
              </a:rPr>
              <a:t>/</a:t>
            </a:r>
            <a:endParaRPr lang="sv-SE" dirty="0" smtClean="0"/>
          </a:p>
          <a:p>
            <a:endParaRPr lang="sv-SE" dirty="0"/>
          </a:p>
          <a:p>
            <a:r>
              <a:rPr lang="sv-SE" dirty="0"/>
              <a:t>Förslag på frågor till eleverna:</a:t>
            </a:r>
          </a:p>
          <a:p>
            <a:r>
              <a:rPr lang="sv-SE" dirty="0" smtClean="0"/>
              <a:t>- Har ni sett/upplevt någon som blivit diskriminerad </a:t>
            </a:r>
            <a:r>
              <a:rPr lang="sv-SE" dirty="0" err="1" smtClean="0"/>
              <a:t>pga</a:t>
            </a:r>
            <a:r>
              <a:rPr lang="sv-SE" dirty="0" smtClean="0"/>
              <a:t> etnicitet? </a:t>
            </a:r>
          </a:p>
          <a:p>
            <a:r>
              <a:rPr lang="sv-SE" dirty="0" smtClean="0"/>
              <a:t>- Förekommer diskriminering </a:t>
            </a:r>
            <a:r>
              <a:rPr lang="sv-SE" dirty="0" err="1" smtClean="0"/>
              <a:t>pga</a:t>
            </a:r>
            <a:r>
              <a:rPr lang="sv-SE" dirty="0" smtClean="0"/>
              <a:t> etnicitet i klassen, skolan, samhället?</a:t>
            </a:r>
          </a:p>
          <a:p>
            <a:r>
              <a:rPr lang="sv-SE" dirty="0" smtClean="0"/>
              <a:t>- Hur kan ni motverka diskriminering </a:t>
            </a:r>
            <a:r>
              <a:rPr lang="sv-SE" dirty="0" err="1" smtClean="0"/>
              <a:t>pga</a:t>
            </a:r>
            <a:r>
              <a:rPr lang="sv-SE" dirty="0" smtClean="0"/>
              <a:t> etnicitet i klassen, skolan, samhället)? </a:t>
            </a:r>
            <a:endParaRPr lang="sv-SE" dirty="0"/>
          </a:p>
        </p:txBody>
      </p:sp>
    </p:spTree>
    <p:extLst>
      <p:ext uri="{BB962C8B-B14F-4D97-AF65-F5344CB8AC3E}">
        <p14:creationId xmlns:p14="http://schemas.microsoft.com/office/powerpoint/2010/main" val="1651320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Ålder</a:t>
            </a:r>
            <a:endParaRPr lang="sv-SE" dirty="0"/>
          </a:p>
        </p:txBody>
      </p:sp>
      <p:sp>
        <p:nvSpPr>
          <p:cNvPr id="3" name="Platshållare för innehåll 2"/>
          <p:cNvSpPr>
            <a:spLocks noGrp="1"/>
          </p:cNvSpPr>
          <p:nvPr>
            <p:ph idx="1"/>
          </p:nvPr>
        </p:nvSpPr>
        <p:spPr/>
        <p:txBody>
          <a:bodyPr/>
          <a:lstStyle/>
          <a:p>
            <a:r>
              <a:rPr lang="sv-SE" dirty="0">
                <a:hlinkClick r:id="rId2"/>
              </a:rPr>
              <a:t>http://www.umo.se/Vald--krankningar/Du-har-ratt-att-behandlas-rattvist-3/Anstallningsintervjun</a:t>
            </a:r>
            <a:r>
              <a:rPr lang="sv-SE" dirty="0" smtClean="0">
                <a:hlinkClick r:id="rId2"/>
              </a:rPr>
              <a:t>/</a:t>
            </a:r>
            <a:endParaRPr lang="sv-SE" dirty="0" smtClean="0"/>
          </a:p>
          <a:p>
            <a:endParaRPr lang="sv-SE" dirty="0" smtClean="0"/>
          </a:p>
          <a:p>
            <a:r>
              <a:rPr lang="sv-SE" dirty="0"/>
              <a:t>Förslag på frågor till eleverna:</a:t>
            </a:r>
          </a:p>
          <a:p>
            <a:r>
              <a:rPr lang="sv-SE" dirty="0"/>
              <a:t>- Har ni sett/upplevt någon som blivit diskriminerad </a:t>
            </a:r>
            <a:r>
              <a:rPr lang="sv-SE" dirty="0" err="1"/>
              <a:t>pga</a:t>
            </a:r>
            <a:r>
              <a:rPr lang="sv-SE" dirty="0"/>
              <a:t> </a:t>
            </a:r>
            <a:r>
              <a:rPr lang="sv-SE" dirty="0" smtClean="0"/>
              <a:t>ålder? </a:t>
            </a:r>
            <a:endParaRPr lang="sv-SE" dirty="0"/>
          </a:p>
          <a:p>
            <a:r>
              <a:rPr lang="sv-SE" dirty="0"/>
              <a:t>- Förekommer diskriminering </a:t>
            </a:r>
            <a:r>
              <a:rPr lang="sv-SE" dirty="0" err="1"/>
              <a:t>pga</a:t>
            </a:r>
            <a:r>
              <a:rPr lang="sv-SE" dirty="0"/>
              <a:t> </a:t>
            </a:r>
            <a:r>
              <a:rPr lang="sv-SE" dirty="0" smtClean="0"/>
              <a:t>ålder </a:t>
            </a:r>
            <a:r>
              <a:rPr lang="sv-SE" dirty="0"/>
              <a:t>i klassen, skolan, samhället?</a:t>
            </a:r>
          </a:p>
          <a:p>
            <a:r>
              <a:rPr lang="sv-SE" dirty="0"/>
              <a:t>- Hur kan ni motverka diskriminering </a:t>
            </a:r>
            <a:r>
              <a:rPr lang="sv-SE" dirty="0" err="1"/>
              <a:t>pga</a:t>
            </a:r>
            <a:r>
              <a:rPr lang="sv-SE" dirty="0"/>
              <a:t> </a:t>
            </a:r>
            <a:r>
              <a:rPr lang="sv-SE" dirty="0" smtClean="0"/>
              <a:t>ålder </a:t>
            </a:r>
            <a:r>
              <a:rPr lang="sv-SE" dirty="0"/>
              <a:t>i klassen, skolan, </a:t>
            </a:r>
            <a:r>
              <a:rPr lang="sv-SE" dirty="0" smtClean="0"/>
              <a:t>samhället? </a:t>
            </a:r>
          </a:p>
          <a:p>
            <a:endParaRPr lang="sv-SE" dirty="0"/>
          </a:p>
          <a:p>
            <a:endParaRPr lang="sv-SE" dirty="0"/>
          </a:p>
        </p:txBody>
      </p:sp>
    </p:spTree>
    <p:extLst>
      <p:ext uri="{BB962C8B-B14F-4D97-AF65-F5344CB8AC3E}">
        <p14:creationId xmlns:p14="http://schemas.microsoft.com/office/powerpoint/2010/main" val="2431295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Religiös tillhörighet </a:t>
            </a:r>
            <a:endParaRPr lang="sv-SE" dirty="0"/>
          </a:p>
        </p:txBody>
      </p:sp>
      <p:sp>
        <p:nvSpPr>
          <p:cNvPr id="3" name="Platshållare för innehåll 2"/>
          <p:cNvSpPr>
            <a:spLocks noGrp="1"/>
          </p:cNvSpPr>
          <p:nvPr>
            <p:ph idx="1"/>
          </p:nvPr>
        </p:nvSpPr>
        <p:spPr/>
        <p:txBody>
          <a:bodyPr/>
          <a:lstStyle/>
          <a:p>
            <a:r>
              <a:rPr lang="sv-SE" dirty="0">
                <a:hlinkClick r:id="rId2"/>
              </a:rPr>
              <a:t>http://www.umo.se/Vald--krankningar/Du-har-ratt-att-behandlas-rattvist-3/Skolavslutningen</a:t>
            </a:r>
            <a:r>
              <a:rPr lang="sv-SE" dirty="0" smtClean="0">
                <a:hlinkClick r:id="rId2"/>
              </a:rPr>
              <a:t>/</a:t>
            </a:r>
            <a:endParaRPr lang="sv-SE" dirty="0" smtClean="0"/>
          </a:p>
          <a:p>
            <a:endParaRPr lang="sv-SE" dirty="0"/>
          </a:p>
          <a:p>
            <a:r>
              <a:rPr lang="sv-SE" dirty="0"/>
              <a:t>Förslag på frågor till eleverna:</a:t>
            </a:r>
          </a:p>
          <a:p>
            <a:r>
              <a:rPr lang="sv-SE" dirty="0" smtClean="0"/>
              <a:t>-Har </a:t>
            </a:r>
            <a:r>
              <a:rPr lang="sv-SE" dirty="0"/>
              <a:t>ni sett/upplevt någon som blivit diskriminerad </a:t>
            </a:r>
            <a:r>
              <a:rPr lang="sv-SE" dirty="0" err="1"/>
              <a:t>pga</a:t>
            </a:r>
            <a:r>
              <a:rPr lang="sv-SE" dirty="0"/>
              <a:t> </a:t>
            </a:r>
            <a:r>
              <a:rPr lang="sv-SE" dirty="0" smtClean="0"/>
              <a:t>religiös tillhörighet? </a:t>
            </a:r>
          </a:p>
          <a:p>
            <a:r>
              <a:rPr lang="sv-SE" dirty="0" smtClean="0"/>
              <a:t>-Förekommer </a:t>
            </a:r>
            <a:r>
              <a:rPr lang="sv-SE" dirty="0"/>
              <a:t>diskriminering </a:t>
            </a:r>
            <a:r>
              <a:rPr lang="sv-SE" dirty="0" err="1"/>
              <a:t>pga</a:t>
            </a:r>
            <a:r>
              <a:rPr lang="sv-SE" dirty="0"/>
              <a:t> </a:t>
            </a:r>
            <a:r>
              <a:rPr lang="sv-SE" dirty="0" smtClean="0"/>
              <a:t>religiös tillhörighet </a:t>
            </a:r>
            <a:r>
              <a:rPr lang="sv-SE" dirty="0"/>
              <a:t>i klassen, skolan, samhället</a:t>
            </a:r>
            <a:r>
              <a:rPr lang="sv-SE" dirty="0" smtClean="0"/>
              <a:t>?</a:t>
            </a:r>
            <a:endParaRPr lang="sv-SE" dirty="0"/>
          </a:p>
          <a:p>
            <a:r>
              <a:rPr lang="sv-SE" dirty="0"/>
              <a:t>- Hur kan ni motverka diskriminering </a:t>
            </a:r>
            <a:r>
              <a:rPr lang="sv-SE" dirty="0" err="1"/>
              <a:t>pga</a:t>
            </a:r>
            <a:r>
              <a:rPr lang="sv-SE" dirty="0"/>
              <a:t> </a:t>
            </a:r>
            <a:r>
              <a:rPr lang="sv-SE" dirty="0" smtClean="0"/>
              <a:t>religiös tillhörighet </a:t>
            </a:r>
            <a:r>
              <a:rPr lang="sv-SE" dirty="0"/>
              <a:t>i klassen, skolan, samhället)? </a:t>
            </a:r>
          </a:p>
          <a:p>
            <a:endParaRPr lang="sv-SE" dirty="0"/>
          </a:p>
          <a:p>
            <a:endParaRPr lang="sv-SE" dirty="0"/>
          </a:p>
        </p:txBody>
      </p:sp>
    </p:spTree>
    <p:extLst>
      <p:ext uri="{BB962C8B-B14F-4D97-AF65-F5344CB8AC3E}">
        <p14:creationId xmlns:p14="http://schemas.microsoft.com/office/powerpoint/2010/main" val="3991180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Sexualitet </a:t>
            </a:r>
            <a:endParaRPr lang="sv-SE" dirty="0"/>
          </a:p>
        </p:txBody>
      </p:sp>
      <p:sp>
        <p:nvSpPr>
          <p:cNvPr id="3" name="Platshållare för innehåll 2"/>
          <p:cNvSpPr>
            <a:spLocks noGrp="1"/>
          </p:cNvSpPr>
          <p:nvPr>
            <p:ph idx="1"/>
          </p:nvPr>
        </p:nvSpPr>
        <p:spPr/>
        <p:txBody>
          <a:bodyPr>
            <a:normAutofit/>
          </a:bodyPr>
          <a:lstStyle/>
          <a:p>
            <a:r>
              <a:rPr lang="sv-SE" dirty="0">
                <a:hlinkClick r:id="rId2"/>
              </a:rPr>
              <a:t>http://www.umo.se/Vald--krankningar/Du-har-ratt-att-behandlas-rattvist-3/Heterosexuellas-ratt-i-samhallet</a:t>
            </a:r>
            <a:r>
              <a:rPr lang="sv-SE" dirty="0" smtClean="0">
                <a:hlinkClick r:id="rId2"/>
              </a:rPr>
              <a:t>/</a:t>
            </a:r>
            <a:endParaRPr lang="sv-SE" dirty="0" smtClean="0"/>
          </a:p>
          <a:p>
            <a:endParaRPr lang="sv-SE" dirty="0"/>
          </a:p>
          <a:p>
            <a:r>
              <a:rPr lang="sv-SE" dirty="0"/>
              <a:t>Förslag på frågor till eleverna:</a:t>
            </a:r>
          </a:p>
          <a:p>
            <a:r>
              <a:rPr lang="sv-SE" dirty="0" smtClean="0"/>
              <a:t>- </a:t>
            </a:r>
            <a:r>
              <a:rPr lang="sv-SE" dirty="0"/>
              <a:t>Förekommer diskriminering </a:t>
            </a:r>
            <a:r>
              <a:rPr lang="sv-SE" dirty="0" err="1"/>
              <a:t>pga</a:t>
            </a:r>
            <a:r>
              <a:rPr lang="sv-SE" dirty="0"/>
              <a:t> </a:t>
            </a:r>
            <a:r>
              <a:rPr lang="sv-SE" dirty="0" smtClean="0"/>
              <a:t>sexualitet/sexuell läggning </a:t>
            </a:r>
            <a:r>
              <a:rPr lang="sv-SE" dirty="0"/>
              <a:t>i klassen, skolan, samhället</a:t>
            </a:r>
            <a:r>
              <a:rPr lang="sv-SE" dirty="0" smtClean="0"/>
              <a:t>?</a:t>
            </a:r>
          </a:p>
          <a:p>
            <a:r>
              <a:rPr lang="sv-SE" dirty="0" smtClean="0"/>
              <a:t>-Varför behövs HBTQ-rörelsen tror ni?</a:t>
            </a:r>
          </a:p>
          <a:p>
            <a:r>
              <a:rPr lang="sv-SE" dirty="0" smtClean="0"/>
              <a:t>- Vad innebär hetero-normen? Och hur tror ni det blir för människor som inte följer hetero-normen?</a:t>
            </a:r>
          </a:p>
          <a:p>
            <a:r>
              <a:rPr lang="sv-SE" dirty="0"/>
              <a:t>-Hur kan vi motverka </a:t>
            </a:r>
            <a:r>
              <a:rPr lang="sv-SE" dirty="0" smtClean="0"/>
              <a:t>diskriminering </a:t>
            </a:r>
            <a:r>
              <a:rPr lang="sv-SE" dirty="0" err="1" smtClean="0"/>
              <a:t>pga</a:t>
            </a:r>
            <a:r>
              <a:rPr lang="sv-SE" dirty="0" smtClean="0"/>
              <a:t> sexualitet/sexuell läggning </a:t>
            </a:r>
            <a:r>
              <a:rPr lang="sv-SE" dirty="0"/>
              <a:t>(klassen, skolan, samhället)?</a:t>
            </a:r>
          </a:p>
          <a:p>
            <a:endParaRPr lang="sv-SE" dirty="0"/>
          </a:p>
          <a:p>
            <a:endParaRPr lang="sv-SE" dirty="0" smtClean="0"/>
          </a:p>
          <a:p>
            <a:endParaRPr lang="sv-SE" dirty="0"/>
          </a:p>
          <a:p>
            <a:endParaRPr lang="sv-SE" dirty="0"/>
          </a:p>
        </p:txBody>
      </p:sp>
    </p:spTree>
    <p:extLst>
      <p:ext uri="{BB962C8B-B14F-4D97-AF65-F5344CB8AC3E}">
        <p14:creationId xmlns:p14="http://schemas.microsoft.com/office/powerpoint/2010/main" val="753474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Könsidentitet </a:t>
            </a:r>
            <a:endParaRPr lang="sv-SE" dirty="0"/>
          </a:p>
        </p:txBody>
      </p:sp>
      <p:sp>
        <p:nvSpPr>
          <p:cNvPr id="3" name="Platshållare för innehåll 2"/>
          <p:cNvSpPr>
            <a:spLocks noGrp="1"/>
          </p:cNvSpPr>
          <p:nvPr>
            <p:ph idx="1"/>
          </p:nvPr>
        </p:nvSpPr>
        <p:spPr/>
        <p:txBody>
          <a:bodyPr/>
          <a:lstStyle/>
          <a:p>
            <a:r>
              <a:rPr lang="sv-SE" dirty="0">
                <a:hlinkClick r:id="rId2"/>
              </a:rPr>
              <a:t>http://www.umo.se/Vald--krankningar/Du-har-ratt-att-behandlas-rattvist-3/Pa-mottagningen</a:t>
            </a:r>
            <a:r>
              <a:rPr lang="sv-SE" dirty="0" smtClean="0">
                <a:hlinkClick r:id="rId2"/>
              </a:rPr>
              <a:t>/</a:t>
            </a:r>
            <a:endParaRPr lang="sv-SE" dirty="0" smtClean="0"/>
          </a:p>
          <a:p>
            <a:endParaRPr lang="sv-SE" dirty="0"/>
          </a:p>
          <a:p>
            <a:r>
              <a:rPr lang="sv-SE" dirty="0"/>
              <a:t>Förslag på frågor till eleverna</a:t>
            </a:r>
            <a:r>
              <a:rPr lang="sv-SE" dirty="0" smtClean="0"/>
              <a:t>:</a:t>
            </a:r>
          </a:p>
          <a:p>
            <a:r>
              <a:rPr lang="sv-SE" dirty="0" smtClean="0"/>
              <a:t>-Förekommer </a:t>
            </a:r>
            <a:r>
              <a:rPr lang="sv-SE" dirty="0"/>
              <a:t>diskriminering </a:t>
            </a:r>
            <a:r>
              <a:rPr lang="sv-SE" dirty="0" err="1"/>
              <a:t>pga</a:t>
            </a:r>
            <a:r>
              <a:rPr lang="sv-SE" dirty="0"/>
              <a:t> </a:t>
            </a:r>
            <a:r>
              <a:rPr lang="sv-SE" dirty="0" smtClean="0"/>
              <a:t>könsidentitet i </a:t>
            </a:r>
            <a:r>
              <a:rPr lang="sv-SE" dirty="0"/>
              <a:t>klassen, skolan, samhället</a:t>
            </a:r>
            <a:r>
              <a:rPr lang="sv-SE" dirty="0" smtClean="0"/>
              <a:t>?</a:t>
            </a:r>
          </a:p>
          <a:p>
            <a:r>
              <a:rPr lang="sv-SE" dirty="0" smtClean="0"/>
              <a:t>-Hur tror ni människor med en normbrytande könsidentitet upplever sig behandlade på skolan, samhället? </a:t>
            </a:r>
          </a:p>
          <a:p>
            <a:r>
              <a:rPr lang="sv-SE" dirty="0" smtClean="0"/>
              <a:t>-Hur kan vi tillsammans motverka diskriminering av människor med en normbrytande könsidentitet? </a:t>
            </a:r>
            <a:endParaRPr lang="sv-SE" dirty="0"/>
          </a:p>
          <a:p>
            <a:endParaRPr lang="sv-SE" dirty="0"/>
          </a:p>
          <a:p>
            <a:endParaRPr lang="sv-SE" dirty="0" smtClean="0"/>
          </a:p>
          <a:p>
            <a:endParaRPr lang="sv-SE" dirty="0"/>
          </a:p>
          <a:p>
            <a:endParaRPr lang="sv-SE" dirty="0"/>
          </a:p>
        </p:txBody>
      </p:sp>
    </p:spTree>
    <p:extLst>
      <p:ext uri="{BB962C8B-B14F-4D97-AF65-F5344CB8AC3E}">
        <p14:creationId xmlns:p14="http://schemas.microsoft.com/office/powerpoint/2010/main" val="1851888921"/>
      </p:ext>
    </p:extLst>
  </p:cSld>
  <p:clrMapOvr>
    <a:masterClrMapping/>
  </p:clrMapOvr>
</p:sld>
</file>

<file path=ppt/theme/theme1.xml><?xml version="1.0" encoding="utf-8"?>
<a:theme xmlns:a="http://schemas.openxmlformats.org/drawingml/2006/main" name="Begränsningsaspekten">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75</TotalTime>
  <Words>589</Words>
  <Application>Microsoft Macintosh PowerPoint</Application>
  <PresentationFormat>Bredbild</PresentationFormat>
  <Paragraphs>80</Paragraphs>
  <Slides>11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Trebuchet MS</vt:lpstr>
      <vt:lpstr>Wingdings 3</vt:lpstr>
      <vt:lpstr>Begränsningsaspekten</vt:lpstr>
      <vt:lpstr>Filmer/material för likabehandlingsarbetet 17/18</vt:lpstr>
      <vt:lpstr>Vad är diskriminering? </vt:lpstr>
      <vt:lpstr>Kränkning!</vt:lpstr>
      <vt:lpstr>Kön</vt:lpstr>
      <vt:lpstr>Etnisk tillhörighet</vt:lpstr>
      <vt:lpstr>Ålder</vt:lpstr>
      <vt:lpstr>Religiös tillhörighet </vt:lpstr>
      <vt:lpstr>Sexualitet </vt:lpstr>
      <vt:lpstr>Könsidentitet </vt:lpstr>
      <vt:lpstr>Funktionsnedsättning </vt:lpstr>
      <vt:lpstr>Om ni önskar fördjupa i er HBTQ-frågan kan följande material användas.</vt:lpstr>
    </vt:vector>
  </TitlesOfParts>
  <Company>Kungsbacka kommun</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Filmer för likabehandlingsarbetet på enhet 5</dc:title>
  <dc:creator>Andreas Eliesersson</dc:creator>
  <cp:lastModifiedBy>Tommy Fälth</cp:lastModifiedBy>
  <cp:revision>15</cp:revision>
  <dcterms:created xsi:type="dcterms:W3CDTF">2017-09-07T06:55:55Z</dcterms:created>
  <dcterms:modified xsi:type="dcterms:W3CDTF">2017-10-12T11:57:15Z</dcterms:modified>
</cp:coreProperties>
</file>